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4703-690E-435F-9F79-B80E369EB137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D3455-DC1C-46D9-85E8-07D9C4ACB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85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B9F4-295F-4077-BE3C-BC56089D00AF}" type="datetimeFigureOut">
              <a:rPr lang="en-GB" smtClean="0"/>
              <a:pPr/>
              <a:t>01/11/2012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9081A-DBAA-4ABF-BF86-8802B03B3D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786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©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06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6E9F-A70E-4EE5-A19E-640CA3E6857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9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27BC-3166-4999-8063-04C12AB2DB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99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E7E65-D609-4CE5-A906-26C5DD8143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089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9853-9A59-44ED-8B21-3CD73D9F94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04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11D6-F343-4A00-A8EE-7856F5B8A6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1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AF54-D8D3-41DA-BA1B-E68A1BA6988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02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5D49-97C4-4420-8B11-344A1581F1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7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C479-8A23-4A19-BE62-86A64301BDD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04234-C2AC-47B0-B765-62950A706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25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7C5B-A2EF-4B32-9060-6B588FAD89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8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BE35-09E9-494D-94C1-91BDA2D4E84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64F6-B929-4AB3-9A4B-916308FB1E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28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AF0E0-3A59-4212-AEF6-D3278ED29AC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33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36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366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366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366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24B27A789CDC0580103872DF7FB3C6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30480"/>
            <a:ext cx="3162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8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5770563" cy="4521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b="1" dirty="0" smtClean="0"/>
          </a:p>
          <a:p>
            <a:pPr eaLnBrk="1" hangingPunct="1">
              <a:buFontTx/>
              <a:buNone/>
            </a:pPr>
            <a:endParaRPr lang="en-GB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Professor </a:t>
            </a:r>
            <a:r>
              <a:rPr lang="en-GB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Nigel Thrift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Vice-Chancellor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University of Warwick</a:t>
            </a:r>
          </a:p>
          <a:p>
            <a:pPr eaLnBrk="1" hangingPunct="1">
              <a:buFontTx/>
              <a:buNone/>
            </a:pPr>
            <a:endParaRPr lang="en-GB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Friday 19</a:t>
            </a:r>
            <a:r>
              <a:rPr lang="en-GB" sz="2000" baseline="30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October 2012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Moscow, Russia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sz="2400" b="1" dirty="0" smtClean="0">
              <a:latin typeface="Myriad Pro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68312" y="549275"/>
            <a:ext cx="58318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Research Universities across the World: Paths to Academic Excellence</a:t>
            </a:r>
          </a:p>
        </p:txBody>
      </p:sp>
    </p:spTree>
    <p:extLst>
      <p:ext uri="{BB962C8B-B14F-4D97-AF65-F5344CB8AC3E}">
        <p14:creationId xmlns:p14="http://schemas.microsoft.com/office/powerpoint/2010/main" xmlns="" val="150869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is a modern </a:t>
            </a:r>
            <a:r>
              <a:rPr lang="en-US" sz="2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esearch University?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147248" cy="4421188"/>
          </a:xfrm>
        </p:spPr>
        <p:txBody>
          <a:bodyPr/>
          <a:lstStyle/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Five key characteristics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Staff research time &amp; productivity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Close alignment of teaching &amp; research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Comprehensiveness 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Wider role in community 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Autonomy </a:t>
            </a: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presence: relevance, impact and influence beyond national borders</a:t>
            </a:r>
          </a:p>
        </p:txBody>
      </p:sp>
    </p:spTree>
    <p:extLst>
      <p:ext uri="{BB962C8B-B14F-4D97-AF65-F5344CB8AC3E}">
        <p14:creationId xmlns:p14="http://schemas.microsoft.com/office/powerpoint/2010/main" xmlns="" val="3594573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Paths to Academic Excellence: University of Warwick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47248" cy="4421188"/>
          </a:xfrm>
        </p:spPr>
        <p:txBody>
          <a:bodyPr/>
          <a:lstStyle/>
          <a:p>
            <a:pPr eaLnBrk="1" hangingPunct="1"/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Research-led institution in Top Ten of UK Universities 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Many departments classed among worldwide top 50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Innovation, ambition, academic excellence</a:t>
            </a: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64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Paths to Academic Excellence: University of Warwick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47248" cy="4421188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Knowledge transfer activity &amp; new National Automotive Innovation Campus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Commercial operations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Public-private partnership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Innovation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Philanthropy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outlook</a:t>
            </a: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078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Outlook </a:t>
            </a:r>
            <a:b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47248" cy="4421188"/>
          </a:xfrm>
        </p:spPr>
        <p:txBody>
          <a:bodyPr/>
          <a:lstStyle/>
          <a:p>
            <a:pPr eaLnBrk="1" hangingPunct="1"/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International faculty and student body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Bids for research funding beyond national borders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Partnership with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Monash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University, Australia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Centre for Urban Science and Progress (CUSP) in New York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80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47248" cy="442118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4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xmlns="" val="6168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155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 Design</vt:lpstr>
      <vt:lpstr>Слайд 1</vt:lpstr>
      <vt:lpstr>What is a modern Research University?  </vt:lpstr>
      <vt:lpstr>Paths to Academic Excellence: University of Warwick  </vt:lpstr>
      <vt:lpstr>Paths to Academic Excellence: University of Warwick </vt:lpstr>
      <vt:lpstr>Global Outlook  </vt:lpstr>
      <vt:lpstr>Слайд 6</vt:lpstr>
    </vt:vector>
  </TitlesOfParts>
  <Company>University of Warwick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vcsjac</dc:creator>
  <cp:lastModifiedBy>1</cp:lastModifiedBy>
  <cp:revision>5</cp:revision>
  <cp:lastPrinted>2012-10-17T10:20:08Z</cp:lastPrinted>
  <dcterms:created xsi:type="dcterms:W3CDTF">2011-12-07T11:48:53Z</dcterms:created>
  <dcterms:modified xsi:type="dcterms:W3CDTF">2012-11-01T11:59:16Z</dcterms:modified>
</cp:coreProperties>
</file>